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68" r:id="rId2"/>
    <p:sldId id="583" r:id="rId3"/>
    <p:sldId id="584" r:id="rId4"/>
    <p:sldId id="644" r:id="rId5"/>
    <p:sldId id="643" r:id="rId6"/>
    <p:sldId id="640" r:id="rId7"/>
    <p:sldId id="642" r:id="rId8"/>
    <p:sldId id="792" r:id="rId9"/>
    <p:sldId id="588" r:id="rId10"/>
    <p:sldId id="587" r:id="rId11"/>
    <p:sldId id="80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62AE9-084A-4531-9118-37C293C852B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5DC9A-3E7E-41E9-B036-7975BB7F8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1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AE075D2B-7A4C-CA16-F939-182730187F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9684D286-E19B-1394-78EB-735C5EC4B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“Look beyond the adjectives”</a:t>
            </a:r>
          </a:p>
          <a:p>
            <a:r>
              <a:rPr lang="en-US" altLang="zh-TW"/>
              <a:t> (</a:t>
            </a:r>
            <a:r>
              <a:rPr lang="zh-TW" altLang="en-US"/>
              <a:t>形容詞的紊亂</a:t>
            </a:r>
            <a:r>
              <a:rPr lang="en-US" altLang="zh-TW"/>
              <a:t>).  </a:t>
            </a:r>
            <a:r>
              <a:rPr lang="en-US" altLang="en-US"/>
              <a:t>When ever there are differences, people start to compare: you are too fat, too thin, too tall, too short… and discriminations begin.  / I live in both Hong Kong and US, and I have seen and experienced discriminations.  / Discrimination happens in every country and society.  It comes in many forms.  / Inside the glass bottle are many different kind of grains.  We should look beyond their differences on the surfaces, and recognize the contribution each makes.  </a:t>
            </a:r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89949814-21BE-52A3-FE8D-5D42F584C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D1C60B-C611-4352-BE89-876BB43BF0BC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>
            <a:extLst>
              <a:ext uri="{FF2B5EF4-FFF2-40B4-BE49-F238E27FC236}">
                <a16:creationId xmlns:a16="http://schemas.microsoft.com/office/drawing/2014/main" id="{1A871C86-D123-B46D-0D17-E08D214AEC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>
            <a:extLst>
              <a:ext uri="{FF2B5EF4-FFF2-40B4-BE49-F238E27FC236}">
                <a16:creationId xmlns:a16="http://schemas.microsoft.com/office/drawing/2014/main" id="{8C11293A-68DE-DCD6-BEE5-1BE46A58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0164" name="Slide Number Placeholder 3">
            <a:extLst>
              <a:ext uri="{FF2B5EF4-FFF2-40B4-BE49-F238E27FC236}">
                <a16:creationId xmlns:a16="http://schemas.microsoft.com/office/drawing/2014/main" id="{1ABF5DF0-AF72-F7CD-397A-8A3A0EE88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9D4027-893B-4416-A44C-5FCFAD5DCD04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FF011-6FAD-4EF0-8A6B-DB81ECEC8D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37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3E2DDC81-41AC-952B-E078-C3A3204401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2B171472-24E0-3E76-9AF3-92D83FF86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811C0303-219F-73DD-14AE-6E2CAF937D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8F68670-DDED-4E85-8B8C-3B9B87250067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AE075D2B-7A4C-CA16-F939-182730187F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9684D286-E19B-1394-78EB-735C5EC4B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“Look beyond the adjectives”</a:t>
            </a:r>
          </a:p>
          <a:p>
            <a:r>
              <a:rPr lang="en-US" altLang="zh-TW"/>
              <a:t> (</a:t>
            </a:r>
            <a:r>
              <a:rPr lang="zh-TW" altLang="en-US"/>
              <a:t>形容詞的紊亂</a:t>
            </a:r>
            <a:r>
              <a:rPr lang="en-US" altLang="zh-TW"/>
              <a:t>).  </a:t>
            </a:r>
            <a:r>
              <a:rPr lang="en-US" altLang="en-US"/>
              <a:t>When ever there are differences, people start to compare: you are too fat, too thin, too tall, too short… and discriminations begin.  / I live in both Hong Kong and US, and I have seen and experienced discriminations.  / Discrimination happens in every country and society.  It comes in many forms.  / Inside the glass bottle are many different kind of grains.  We should look beyond their differences on the surfaces, and recognize the contribution each makes.  </a:t>
            </a:r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89949814-21BE-52A3-FE8D-5D42F584C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1C60B-C611-4352-BE89-876BB43BF0B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44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9B7C-36CE-8105-0FC1-067DCE974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CF09D-3D0D-CCB3-8807-1B0E01B59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731D3-608C-3667-2001-1EEBC48C4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79A4F-4663-46C0-C167-47B9309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2569F-5AA1-5766-42A9-7A5B1E50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1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894FF-5566-3BA6-090E-855B70B3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CF0C0-BAF7-281A-92C2-4C08D92FA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0A1C-8F28-4B94-0C91-8D4CAC3C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636B4-4190-9A24-838C-8949C5C0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E2441-2166-EAC5-A3CA-454AC8A5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6BD5F6-90BA-3909-025C-EB8E2D350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CA192-201E-7B98-94BC-15E512C32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1C770-6C37-245C-0C57-A0254B3F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01AA4-6D4E-E659-3865-DADDB154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61567-CEF1-C0D1-02EE-8D50DD5F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8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0B78-BB15-4B7C-0DAD-BC45E621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82003-E844-E57B-28BA-BF9069463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A88C7-84FB-7285-C78D-AAECEB93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B714B-F0EE-4AAB-AB86-23BAEF95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E4087-7169-0D03-43E6-0AA16E07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9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B326-24E4-5FDF-6111-C52643B65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50D0F-9856-E1A8-AE93-CB14A6FD1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D0BB0-E6A2-97A7-91EB-3BAA9CBA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74C48-192D-C711-0EF0-123FD18E8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36C4D-9E41-20C4-FEBF-EEA4AD2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88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A1089-1667-284C-7F29-DBF0FC99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4F105-C2CB-E7B9-8F63-51C67769A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FD242-D61C-B59C-F80A-34449A2ED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81165-190D-F337-BA90-98780C42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A2443-C8AA-8C2F-3803-11D8E7690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F01B8-E087-C988-027B-34A67070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4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68F2-F540-E9EF-0C84-C13917AC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09B99-D2C2-5E2E-BD2F-51F366A61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061A6-C83D-88B6-BDDD-B531190FB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33926-3099-171C-7899-3F6A4013C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0866E-CDAF-5D2C-1ABA-1C88D446C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BC9C98-705C-0549-C018-76B635A1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0E65CD-9D6F-EE7C-AB5E-C9F2CE20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592CB-4F73-9880-E663-801423616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78D6C-24EC-115F-EC56-7EBCFE097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375D8-AF09-5D8C-9FD3-9E584956A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90057-C223-EC58-8F0D-BC85EE3F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9B341-36CC-B4A6-CC38-CDC3A78B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E2088-DC80-7D20-C68C-05526B59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74BAE5-E8BA-23E9-F930-0F09BF9F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A7C07-1A47-D5FD-214D-8555497B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8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7F13-8569-ED0A-36AA-4168CBDC1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EAED6-8854-CF76-0D9D-8F5466BB9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1D0D3-3B84-2EE3-ECB4-97347C61B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1B15B-423A-5A59-F5A5-2FDC3C1BA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17955-C53A-3565-A3BE-1BD5053C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0D0B8-5078-B565-DF2B-362FFBB3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4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0697-4980-0931-9D2F-2B174C33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895164-8F10-1757-2D8B-DC0475FC2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648A6-0E87-E003-4149-164925ECF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43FBC-E4E7-5219-E80A-CD92976A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89448-F32E-FDD9-B01A-9857CCCB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B63A9-7978-85F5-2E37-519E07C6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DDD9A5-6972-D5D5-AAA5-8C21552E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0F91F-0A32-50BC-0432-C9FFD2E85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ED679-A24E-DCEB-3FAE-6FDCC359F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F697E7-474C-40CD-9DAE-FCF0BDD8D6E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E53FE-EA16-F6B4-F44C-7FC0E56C2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E3AE-F6E7-A001-3B52-701979BAA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6089FF-1929-4760-983D-FE0D4DFB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5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>
            <a:extLst>
              <a:ext uri="{FF2B5EF4-FFF2-40B4-BE49-F238E27FC236}">
                <a16:creationId xmlns:a16="http://schemas.microsoft.com/office/drawing/2014/main" id="{A87D96A6-2CD8-EF0C-5FAA-D87FFF546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28601"/>
            <a:ext cx="4075113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>
            <a:extLst>
              <a:ext uri="{FF2B5EF4-FFF2-40B4-BE49-F238E27FC236}">
                <a16:creationId xmlns:a16="http://schemas.microsoft.com/office/drawing/2014/main" id="{CB43B7D9-DB8D-9ECC-895E-55B3843CA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124201"/>
            <a:ext cx="219868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600" dirty="0"/>
              <a:t>“</a:t>
            </a:r>
            <a:r>
              <a:rPr lang="en-US" altLang="en-US" sz="1600" b="1" dirty="0"/>
              <a:t>Look beyond the adjectives</a:t>
            </a:r>
            <a:r>
              <a:rPr lang="en-US" altLang="en-US" sz="1600" dirty="0"/>
              <a:t>”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600" dirty="0"/>
              <a:t>Ring        2013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Anodized aluminum, wild rice, Pyrex glass, brass, rock, cork, acrylic paint, Plexiglas, and laser printer ink.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2.25”(L) x 1.75” (W) x 2.75” (H)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Glass bottle credit: Benjamin </a:t>
            </a:r>
            <a:r>
              <a:rPr lang="en-US" altLang="en-US" sz="1600" dirty="0" err="1"/>
              <a:t>Revis</a:t>
            </a:r>
            <a:endParaRPr lang="en-US" altLang="en-US" sz="1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FEB63DB2-C1FB-A53B-18B4-3B5809089822}"/>
              </a:ext>
            </a:extLst>
          </p:cNvPr>
          <p:cNvSpPr/>
          <p:nvPr/>
        </p:nvSpPr>
        <p:spPr>
          <a:xfrm>
            <a:off x="1789043" y="333955"/>
            <a:ext cx="2528515" cy="1773141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Example 2</a:t>
            </a:r>
          </a:p>
          <a:p>
            <a:pPr algn="ctr"/>
            <a:r>
              <a:rPr lang="en-US"/>
              <a:t>a ring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8" name="Picture 2">
            <a:extLst>
              <a:ext uri="{FF2B5EF4-FFF2-40B4-BE49-F238E27FC236}">
                <a16:creationId xmlns:a16="http://schemas.microsoft.com/office/drawing/2014/main" id="{6C777DB3-538C-93B2-F64D-DB87AE29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41" y="444279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7E425-FAC0-55B1-9249-527BF88E048E}"/>
              </a:ext>
            </a:extLst>
          </p:cNvPr>
          <p:cNvSpPr txBox="1"/>
          <p:nvPr/>
        </p:nvSpPr>
        <p:spPr>
          <a:xfrm>
            <a:off x="6368995" y="5565913"/>
            <a:ext cx="423804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Milling and finishing the I-beam is the same as the ring band.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>
            <a:extLst>
              <a:ext uri="{FF2B5EF4-FFF2-40B4-BE49-F238E27FC236}">
                <a16:creationId xmlns:a16="http://schemas.microsoft.com/office/drawing/2014/main" id="{A87D96A6-2CD8-EF0C-5FAA-D87FFF546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28601"/>
            <a:ext cx="4075113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>
            <a:extLst>
              <a:ext uri="{FF2B5EF4-FFF2-40B4-BE49-F238E27FC236}">
                <a16:creationId xmlns:a16="http://schemas.microsoft.com/office/drawing/2014/main" id="{CB43B7D9-DB8D-9ECC-895E-55B3843CA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124201"/>
            <a:ext cx="219868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Look beyond the adjectives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Ring        2013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Anodized aluminum, wild rice, Pyrex glass, brass, rock, cork, acrylic paint, Plexiglas, and laser printer ink.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2.25”(L) x 1.75” (W) x 2.75” (H)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Glass bottle credit: Benjamin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Revis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7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9" name="Content Placeholder 3">
            <a:extLst>
              <a:ext uri="{FF2B5EF4-FFF2-40B4-BE49-F238E27FC236}">
                <a16:creationId xmlns:a16="http://schemas.microsoft.com/office/drawing/2014/main" id="{F4CD2FF2-E7CD-4A5D-23CA-64992D7CC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8861" y="815671"/>
            <a:ext cx="8001000" cy="5334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72D78-5D67-B752-64C9-A5D5B6705BE6}"/>
              </a:ext>
            </a:extLst>
          </p:cNvPr>
          <p:cNvSpPr txBox="1"/>
          <p:nvPr/>
        </p:nvSpPr>
        <p:spPr>
          <a:xfrm>
            <a:off x="3896140" y="4731026"/>
            <a:ext cx="338611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I use the </a:t>
            </a:r>
            <a:r>
              <a:rPr lang="en-US" dirty="0" err="1">
                <a:latin typeface="Times New Roman" panose="020B0604020202020204" pitchFamily="18" charset="0"/>
                <a:cs typeface="Times New Roman" panose="020B0604020202020204" pitchFamily="18" charset="0"/>
              </a:rPr>
              <a:t>Miltronics</a:t>
            </a:r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 7200 milling machine to make the ring band.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1">
            <a:extLst>
              <a:ext uri="{FF2B5EF4-FFF2-40B4-BE49-F238E27FC236}">
                <a16:creationId xmlns:a16="http://schemas.microsoft.com/office/drawing/2014/main" id="{836DAD0F-8D89-9442-FD8C-543698D83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1187" name="Content Placeholder 2">
            <a:extLst>
              <a:ext uri="{FF2B5EF4-FFF2-40B4-BE49-F238E27FC236}">
                <a16:creationId xmlns:a16="http://schemas.microsoft.com/office/drawing/2014/main" id="{697D24AE-E330-30B5-BD65-524BF14197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1188" name="Picture 2">
            <a:extLst>
              <a:ext uri="{FF2B5EF4-FFF2-40B4-BE49-F238E27FC236}">
                <a16:creationId xmlns:a16="http://schemas.microsoft.com/office/drawing/2014/main" id="{279AD07F-8D05-69CB-EBDC-5F77C939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462AD6-4EF4-4436-6156-D344EEC876BB}"/>
              </a:ext>
            </a:extLst>
          </p:cNvPr>
          <p:cNvSpPr txBox="1"/>
          <p:nvPr/>
        </p:nvSpPr>
        <p:spPr>
          <a:xfrm>
            <a:off x="5295567" y="5645425"/>
            <a:ext cx="369191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I draw the ring band digital design and generate the g-code with Rhinoceros. 3D software.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1" name="Content Placeholder 3">
            <a:extLst>
              <a:ext uri="{FF2B5EF4-FFF2-40B4-BE49-F238E27FC236}">
                <a16:creationId xmlns:a16="http://schemas.microsoft.com/office/drawing/2014/main" id="{9FA34E0D-81E6-E934-1F79-7DD2960EAE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888" y="679049"/>
            <a:ext cx="4768042" cy="5464950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96B0E19-D01F-E7D7-A594-FDCEA74DFFD8}"/>
              </a:ext>
            </a:extLst>
          </p:cNvPr>
          <p:cNvCxnSpPr/>
          <p:nvPr/>
        </p:nvCxnSpPr>
        <p:spPr bwMode="auto">
          <a:xfrm flipH="1">
            <a:off x="5410200" y="2057400"/>
            <a:ext cx="6096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2213" name="TextBox 6">
            <a:extLst>
              <a:ext uri="{FF2B5EF4-FFF2-40B4-BE49-F238E27FC236}">
                <a16:creationId xmlns:a16="http://schemas.microsoft.com/office/drawing/2014/main" id="{CC875BF9-B2BF-86F5-8A3F-EF51FE7AE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363" y="1774826"/>
            <a:ext cx="1612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Drilled and taped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ADE152-4007-916D-0192-8E7571034B1B}"/>
              </a:ext>
            </a:extLst>
          </p:cNvPr>
          <p:cNvCxnSpPr/>
          <p:nvPr/>
        </p:nvCxnSpPr>
        <p:spPr bwMode="auto">
          <a:xfrm>
            <a:off x="4535489" y="1828801"/>
            <a:ext cx="117475" cy="67151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2215" name="TextBox 9">
            <a:extLst>
              <a:ext uri="{FF2B5EF4-FFF2-40B4-BE49-F238E27FC236}">
                <a16:creationId xmlns:a16="http://schemas.microsoft.com/office/drawing/2014/main" id="{C2A1820A-810B-E200-B019-17B7E7D84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36689"/>
            <a:ext cx="2446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0.25” thick 6061 aluminum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5E8AB-1F50-347F-860F-B70CFE529494}"/>
              </a:ext>
            </a:extLst>
          </p:cNvPr>
          <p:cNvSpPr txBox="1"/>
          <p:nvPr/>
        </p:nvSpPr>
        <p:spPr>
          <a:xfrm>
            <a:off x="6874511" y="4538045"/>
            <a:ext cx="3538331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The ring band need to be milled from both sides </a:t>
            </a:r>
          </a:p>
          <a:p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The three tabs support the ring band and prevent it from becoming dislodged during milling.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1">
            <a:extLst>
              <a:ext uri="{FF2B5EF4-FFF2-40B4-BE49-F238E27FC236}">
                <a16:creationId xmlns:a16="http://schemas.microsoft.com/office/drawing/2014/main" id="{F1F900A2-4F81-F0C4-D14A-3A9636C0D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E6E954-848D-9805-5FE0-38C665E7C663}"/>
              </a:ext>
            </a:extLst>
          </p:cNvPr>
          <p:cNvSpPr txBox="1"/>
          <p:nvPr/>
        </p:nvSpPr>
        <p:spPr>
          <a:xfrm>
            <a:off x="2647784" y="3069203"/>
            <a:ext cx="2631882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The stock was first drilled and taped, so that other elements could be screwed to the ring band later.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0616">
            <a:hlinkClick r:id="" action="ppaction://media"/>
            <a:extLst>
              <a:ext uri="{FF2B5EF4-FFF2-40B4-BE49-F238E27FC236}">
                <a16:creationId xmlns:a16="http://schemas.microsoft.com/office/drawing/2014/main" id="{DA01C3C9-F375-75AE-E89E-F60B1C020F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171" y="155834"/>
            <a:ext cx="11929607" cy="6710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040B09-85A3-EE67-B210-14634ACE0FCA}"/>
              </a:ext>
            </a:extLst>
          </p:cNvPr>
          <p:cNvSpPr txBox="1"/>
          <p:nvPr/>
        </p:nvSpPr>
        <p:spPr>
          <a:xfrm>
            <a:off x="3866322" y="5830495"/>
            <a:ext cx="2431111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Milling on the first side</a:t>
            </a:r>
            <a:r>
              <a:rPr lang="en-US" dirty="0">
                <a:solidFill>
                  <a:schemeClr val="bg1"/>
                </a:solidFill>
                <a:latin typeface="Times New Roman" panose="020B0604020202020204" pitchFamily="18" charset="0"/>
                <a:cs typeface="Times New Roman" panose="020B060402020202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D9178-C422-886E-FFCD-95A55E1116B8}"/>
              </a:ext>
            </a:extLst>
          </p:cNvPr>
          <p:cNvSpPr txBox="1"/>
          <p:nvPr/>
        </p:nvSpPr>
        <p:spPr>
          <a:xfrm>
            <a:off x="8033880" y="1909571"/>
            <a:ext cx="202559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/>
              <a:t>Video of milling</a:t>
            </a:r>
          </a:p>
          <a:p>
            <a:r>
              <a:rPr lang="en-US" b="1" dirty="0"/>
              <a:t>Click to start.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>
            <a:extLst>
              <a:ext uri="{FF2B5EF4-FFF2-40B4-BE49-F238E27FC236}">
                <a16:creationId xmlns:a16="http://schemas.microsoft.com/office/drawing/2014/main" id="{A0E3F463-C4EE-61C5-362A-884C4F79D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9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54C01A-AF19-26D3-AF45-45923FEE48F2}"/>
              </a:ext>
            </a:extLst>
          </p:cNvPr>
          <p:cNvSpPr txBox="1"/>
          <p:nvPr/>
        </p:nvSpPr>
        <p:spPr>
          <a:xfrm>
            <a:off x="1953155" y="4578189"/>
            <a:ext cx="246232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First half of the ring band finished milling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0628">
            <a:hlinkClick r:id="" action="ppaction://media"/>
            <a:extLst>
              <a:ext uri="{FF2B5EF4-FFF2-40B4-BE49-F238E27FC236}">
                <a16:creationId xmlns:a16="http://schemas.microsoft.com/office/drawing/2014/main" id="{D07F8CDD-19D7-3A8E-DAF0-C5DED4E245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030" y="457200"/>
            <a:ext cx="10128738" cy="5697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94B391-3A94-088F-3753-BA332A772001}"/>
              </a:ext>
            </a:extLst>
          </p:cNvPr>
          <p:cNvSpPr txBox="1"/>
          <p:nvPr/>
        </p:nvSpPr>
        <p:spPr>
          <a:xfrm>
            <a:off x="1184745" y="3601941"/>
            <a:ext cx="249670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Flip over and mill the second half.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FD70A-E916-2A7C-604F-75EB82665CD1}"/>
              </a:ext>
            </a:extLst>
          </p:cNvPr>
          <p:cNvSpPr txBox="1"/>
          <p:nvPr/>
        </p:nvSpPr>
        <p:spPr>
          <a:xfrm>
            <a:off x="7596553" y="1628728"/>
            <a:ext cx="232116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/>
              <a:t>Video of milling</a:t>
            </a:r>
          </a:p>
          <a:p>
            <a:r>
              <a:rPr lang="en-US" b="1" dirty="0"/>
              <a:t>Click to start.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3" name="Content Placeholder 3">
            <a:extLst>
              <a:ext uri="{FF2B5EF4-FFF2-40B4-BE49-F238E27FC236}">
                <a16:creationId xmlns:a16="http://schemas.microsoft.com/office/drawing/2014/main" id="{D05AECAF-0142-F56E-B27C-DF35779FD2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1" y="1066800"/>
            <a:ext cx="4322763" cy="495458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A6F066-0756-57C5-D093-96BD120F4A16}"/>
              </a:ext>
            </a:extLst>
          </p:cNvPr>
          <p:cNvCxnSpPr/>
          <p:nvPr/>
        </p:nvCxnSpPr>
        <p:spPr bwMode="auto">
          <a:xfrm flipH="1">
            <a:off x="5410200" y="2057400"/>
            <a:ext cx="6096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405" name="TextBox 6">
            <a:extLst>
              <a:ext uri="{FF2B5EF4-FFF2-40B4-BE49-F238E27FC236}">
                <a16:creationId xmlns:a16="http://schemas.microsoft.com/office/drawing/2014/main" id="{4769072C-12DB-0A41-2C0B-B1188FC3D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363" y="1774826"/>
            <a:ext cx="1612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Drilled and taped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B2D09A-2AF1-865A-65ED-CC082A85851D}"/>
              </a:ext>
            </a:extLst>
          </p:cNvPr>
          <p:cNvCxnSpPr/>
          <p:nvPr/>
        </p:nvCxnSpPr>
        <p:spPr bwMode="auto">
          <a:xfrm>
            <a:off x="4535489" y="1828801"/>
            <a:ext cx="117475" cy="67151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407" name="TextBox 9">
            <a:extLst>
              <a:ext uri="{FF2B5EF4-FFF2-40B4-BE49-F238E27FC236}">
                <a16:creationId xmlns:a16="http://schemas.microsoft.com/office/drawing/2014/main" id="{4DAAF47B-DD73-3695-F4A5-B1CF57757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36689"/>
            <a:ext cx="2446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0.25” thick 6061 aluminum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DBE11-2505-8E17-D9FC-C40D551A6EE6}"/>
              </a:ext>
            </a:extLst>
          </p:cNvPr>
          <p:cNvSpPr txBox="1"/>
          <p:nvPr/>
        </p:nvSpPr>
        <p:spPr>
          <a:xfrm>
            <a:off x="7847939" y="3570136"/>
            <a:ext cx="329184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B0604020202020204" pitchFamily="18" charset="0"/>
                <a:cs typeface="Times New Roman" panose="020B0604020202020204" pitchFamily="18" charset="0"/>
              </a:rPr>
              <a:t>Finished milling the ring band, next to follow with filing, polishing, and anodization.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490</Words>
  <Application>Microsoft Office PowerPoint</Application>
  <PresentationFormat>Widescreen</PresentationFormat>
  <Paragraphs>39</Paragraphs>
  <Slides>11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Yuen, Kee-Ho</dc:creator>
  <cp:lastModifiedBy>Yuen, Kee-Ho</cp:lastModifiedBy>
  <cp:revision>3</cp:revision>
  <dcterms:created xsi:type="dcterms:W3CDTF">2025-11-28T07:35:17Z</dcterms:created>
  <dcterms:modified xsi:type="dcterms:W3CDTF">2025-11-28T08:29:04Z</dcterms:modified>
</cp:coreProperties>
</file>